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
  </p:notesMasterIdLst>
  <p:sldIdLst>
    <p:sldId id="386" r:id="rId2"/>
    <p:sldId id="387" r:id="rId3"/>
    <p:sldId id="388" r:id="rId4"/>
  </p:sldIdLst>
  <p:sldSz cx="9144000" cy="5143500" type="screen16x9"/>
  <p:notesSz cx="6858000" cy="9144000"/>
  <p:defaultTextStyle>
    <a:defPPr>
      <a:defRPr lang="pl-PL"/>
    </a:defPPr>
    <a:lvl1pPr algn="l" rtl="0" eaLnBrk="0" fontAlgn="base" hangingPunct="0">
      <a:spcBef>
        <a:spcPct val="0"/>
      </a:spcBef>
      <a:spcAft>
        <a:spcPct val="0"/>
      </a:spcAft>
      <a:defRPr kern="1200">
        <a:solidFill>
          <a:schemeClr val="tx1"/>
        </a:solidFill>
        <a:latin typeface="Calibri"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itchFamily="34" charset="0"/>
        <a:ea typeface="+mn-ea"/>
        <a:cs typeface="+mn-cs"/>
      </a:defRPr>
    </a:lvl5pPr>
    <a:lvl6pPr marL="2286000" algn="l" defTabSz="914400" rtl="0" eaLnBrk="1" latinLnBrk="0" hangingPunct="1">
      <a:defRPr kern="1200">
        <a:solidFill>
          <a:schemeClr val="tx1"/>
        </a:solidFill>
        <a:latin typeface="Calibri" pitchFamily="34" charset="0"/>
        <a:ea typeface="+mn-ea"/>
        <a:cs typeface="+mn-cs"/>
      </a:defRPr>
    </a:lvl6pPr>
    <a:lvl7pPr marL="2743200" algn="l" defTabSz="914400" rtl="0" eaLnBrk="1" latinLnBrk="0" hangingPunct="1">
      <a:defRPr kern="1200">
        <a:solidFill>
          <a:schemeClr val="tx1"/>
        </a:solidFill>
        <a:latin typeface="Calibri" pitchFamily="34" charset="0"/>
        <a:ea typeface="+mn-ea"/>
        <a:cs typeface="+mn-cs"/>
      </a:defRPr>
    </a:lvl7pPr>
    <a:lvl8pPr marL="3200400" algn="l" defTabSz="914400" rtl="0" eaLnBrk="1" latinLnBrk="0" hangingPunct="1">
      <a:defRPr kern="1200">
        <a:solidFill>
          <a:schemeClr val="tx1"/>
        </a:solidFill>
        <a:latin typeface="Calibri" pitchFamily="34" charset="0"/>
        <a:ea typeface="+mn-ea"/>
        <a:cs typeface="+mn-cs"/>
      </a:defRPr>
    </a:lvl8pPr>
    <a:lvl9pPr marL="3657600" algn="l" defTabSz="914400" rtl="0" eaLnBrk="1" latinLnBrk="0" hangingPunct="1">
      <a:defRPr kern="1200">
        <a:solidFill>
          <a:schemeClr val="tx1"/>
        </a:solidFill>
        <a:latin typeface="Calibri"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D8AE59"/>
    <a:srgbClr val="ABA165"/>
    <a:srgbClr val="986236"/>
    <a:srgbClr val="CA4D37"/>
    <a:srgbClr val="B99F00"/>
    <a:srgbClr val="D4D4D4"/>
    <a:srgbClr val="00ABB3"/>
    <a:srgbClr val="C8D64F"/>
  </p:clrMru>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93" autoAdjust="0"/>
    <p:restoredTop sz="94660"/>
  </p:normalViewPr>
  <p:slideViewPr>
    <p:cSldViewPr>
      <p:cViewPr varScale="1">
        <p:scale>
          <a:sx n="155" d="100"/>
          <a:sy n="155" d="100"/>
        </p:scale>
        <p:origin x="-402" y="-96"/>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ymbol zastępczy nagłówka 1">
            <a:extLst>
              <a:ext uri="{FF2B5EF4-FFF2-40B4-BE49-F238E27FC236}">
                <a16:creationId xmlns:a16="http://schemas.microsoft.com/office/drawing/2014/main" xmlns="" id="{D198ECC4-4298-4361-B1F6-5156C525DF0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a:defRPr/>
            </a:pPr>
            <a:endParaRPr lang="pl-PL"/>
          </a:p>
        </p:txBody>
      </p:sp>
      <p:sp>
        <p:nvSpPr>
          <p:cNvPr id="3" name="Symbol zastępczy daty 2">
            <a:extLst>
              <a:ext uri="{FF2B5EF4-FFF2-40B4-BE49-F238E27FC236}">
                <a16:creationId xmlns:a16="http://schemas.microsoft.com/office/drawing/2014/main" xmlns="" id="{25F7699D-076E-4D09-9CC2-D403F3194E10}"/>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a:defRPr/>
            </a:pPr>
            <a:fld id="{926E219E-DD7B-443D-94F1-02835EB72BBC}" type="datetimeFigureOut">
              <a:rPr lang="pl-PL"/>
              <a:pPr>
                <a:defRPr/>
              </a:pPr>
              <a:t>11.02.2025</a:t>
            </a:fld>
            <a:endParaRPr lang="pl-PL"/>
          </a:p>
        </p:txBody>
      </p:sp>
      <p:sp>
        <p:nvSpPr>
          <p:cNvPr id="4" name="Symbol zastępczy obrazu slajdu 3">
            <a:extLst>
              <a:ext uri="{FF2B5EF4-FFF2-40B4-BE49-F238E27FC236}">
                <a16:creationId xmlns:a16="http://schemas.microsoft.com/office/drawing/2014/main" xmlns="" id="{F7BB4381-2AE1-4627-BC85-36187A7E9F00}"/>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pl-PL" noProof="0"/>
          </a:p>
        </p:txBody>
      </p:sp>
      <p:sp>
        <p:nvSpPr>
          <p:cNvPr id="5" name="Symbol zastępczy notatek 4">
            <a:extLst>
              <a:ext uri="{FF2B5EF4-FFF2-40B4-BE49-F238E27FC236}">
                <a16:creationId xmlns:a16="http://schemas.microsoft.com/office/drawing/2014/main" xmlns="" id="{C37685AF-C03E-4C37-B01E-8677E8D69DF8}"/>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noProof="0"/>
              <a:t>Edytuj style wzorca tekstu</a:t>
            </a:r>
          </a:p>
          <a:p>
            <a:pPr lvl="1"/>
            <a:r>
              <a:rPr lang="pl-PL" noProof="0"/>
              <a:t>Drugi poziom</a:t>
            </a:r>
          </a:p>
          <a:p>
            <a:pPr lvl="2"/>
            <a:r>
              <a:rPr lang="pl-PL" noProof="0"/>
              <a:t>Trzeci poziom</a:t>
            </a:r>
          </a:p>
          <a:p>
            <a:pPr lvl="3"/>
            <a:r>
              <a:rPr lang="pl-PL" noProof="0"/>
              <a:t>Czwarty poziom</a:t>
            </a:r>
          </a:p>
          <a:p>
            <a:pPr lvl="4"/>
            <a:r>
              <a:rPr lang="pl-PL" noProof="0"/>
              <a:t>Piąty poziom</a:t>
            </a:r>
          </a:p>
        </p:txBody>
      </p:sp>
      <p:sp>
        <p:nvSpPr>
          <p:cNvPr id="6" name="Symbol zastępczy stopki 5">
            <a:extLst>
              <a:ext uri="{FF2B5EF4-FFF2-40B4-BE49-F238E27FC236}">
                <a16:creationId xmlns:a16="http://schemas.microsoft.com/office/drawing/2014/main" xmlns="" id="{D3414933-C94B-473E-949D-153A98B47BAB}"/>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a:defRPr/>
            </a:pPr>
            <a:endParaRPr lang="pl-PL"/>
          </a:p>
        </p:txBody>
      </p:sp>
      <p:sp>
        <p:nvSpPr>
          <p:cNvPr id="7" name="Symbol zastępczy numeru slajdu 6">
            <a:extLst>
              <a:ext uri="{FF2B5EF4-FFF2-40B4-BE49-F238E27FC236}">
                <a16:creationId xmlns:a16="http://schemas.microsoft.com/office/drawing/2014/main" xmlns="" id="{7FFD0C53-CC40-4950-B667-FBF68DB2C018}"/>
              </a:ext>
            </a:extLst>
          </p:cNvPr>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8AEDA3EF-5194-4228-8372-846EE552FC86}" type="slidenum">
              <a:rPr lang="pl-PL"/>
              <a:pPr/>
              <a:t>‹#›</a:t>
            </a:fld>
            <a:endParaRPr lang="pl-P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1597820"/>
            <a:ext cx="7772400" cy="1102519"/>
          </a:xfrm>
        </p:spPr>
        <p:txBody>
          <a:bodyPr/>
          <a:lstStyle/>
          <a:p>
            <a:r>
              <a:rPr lang="pl-PL"/>
              <a:t>Kliknij, aby edytować styl</a:t>
            </a:r>
          </a:p>
        </p:txBody>
      </p:sp>
      <p:sp>
        <p:nvSpPr>
          <p:cNvPr id="3" name="Podtytuł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a:t>Kliknij, aby edytować styl wzorca podtytułu</a:t>
            </a:r>
          </a:p>
        </p:txBody>
      </p:sp>
      <p:sp>
        <p:nvSpPr>
          <p:cNvPr id="4" name="Symbol zastępczy daty 3">
            <a:extLst>
              <a:ext uri="{FF2B5EF4-FFF2-40B4-BE49-F238E27FC236}">
                <a16:creationId xmlns:a16="http://schemas.microsoft.com/office/drawing/2014/main" xmlns="" id="{B4422694-EA25-4F12-A96A-EA919BAFD75A}"/>
              </a:ext>
            </a:extLst>
          </p:cNvPr>
          <p:cNvSpPr>
            <a:spLocks noGrp="1"/>
          </p:cNvSpPr>
          <p:nvPr>
            <p:ph type="dt" sz="half" idx="10"/>
          </p:nvPr>
        </p:nvSpPr>
        <p:spPr/>
        <p:txBody>
          <a:bodyPr/>
          <a:lstStyle>
            <a:lvl1pPr>
              <a:defRPr/>
            </a:lvl1pPr>
          </a:lstStyle>
          <a:p>
            <a:pPr>
              <a:defRPr/>
            </a:pPr>
            <a:fld id="{EEB143AE-B745-4A44-AC3A-EBE61AFF89A3}" type="datetimeFigureOut">
              <a:rPr lang="pl-PL"/>
              <a:pPr>
                <a:defRPr/>
              </a:pPr>
              <a:t>11.02.2025</a:t>
            </a:fld>
            <a:endParaRPr lang="pl-PL"/>
          </a:p>
        </p:txBody>
      </p:sp>
      <p:sp>
        <p:nvSpPr>
          <p:cNvPr id="5" name="Symbol zastępczy stopki 4">
            <a:extLst>
              <a:ext uri="{FF2B5EF4-FFF2-40B4-BE49-F238E27FC236}">
                <a16:creationId xmlns:a16="http://schemas.microsoft.com/office/drawing/2014/main" xmlns="" id="{6952CC12-E487-467D-AC8B-53685EED9677}"/>
              </a:ext>
            </a:extLst>
          </p:cNvPr>
          <p:cNvSpPr>
            <a:spLocks noGrp="1"/>
          </p:cNvSpPr>
          <p:nvPr>
            <p:ph type="ftr" sz="quarter" idx="11"/>
          </p:nvPr>
        </p:nvSpPr>
        <p:spPr/>
        <p:txBody>
          <a:bodyPr/>
          <a:lstStyle>
            <a:lvl1pPr>
              <a:defRPr/>
            </a:lvl1pPr>
          </a:lstStyle>
          <a:p>
            <a:pPr>
              <a:defRPr/>
            </a:pPr>
            <a:endParaRPr lang="pl-PL"/>
          </a:p>
        </p:txBody>
      </p:sp>
      <p:sp>
        <p:nvSpPr>
          <p:cNvPr id="6" name="Symbol zastępczy numeru slajdu 5">
            <a:extLst>
              <a:ext uri="{FF2B5EF4-FFF2-40B4-BE49-F238E27FC236}">
                <a16:creationId xmlns:a16="http://schemas.microsoft.com/office/drawing/2014/main" xmlns="" id="{94127A4E-4414-4B0A-A05C-84FCCC68FC8E}"/>
              </a:ext>
            </a:extLst>
          </p:cNvPr>
          <p:cNvSpPr>
            <a:spLocks noGrp="1"/>
          </p:cNvSpPr>
          <p:nvPr>
            <p:ph type="sldNum" sz="quarter" idx="12"/>
          </p:nvPr>
        </p:nvSpPr>
        <p:spPr/>
        <p:txBody>
          <a:bodyPr/>
          <a:lstStyle>
            <a:lvl1pPr>
              <a:defRPr/>
            </a:lvl1pPr>
          </a:lstStyle>
          <a:p>
            <a:fld id="{F82E900C-1FE0-48AB-A23C-B83B59E9300A}" type="slidenum">
              <a:rPr lang="pl-PL"/>
              <a:pPr/>
              <a:t>‹#›</a:t>
            </a:fld>
            <a:endParaRPr lang="pl-P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tytułu pionowego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xmlns="" id="{B4422694-EA25-4F12-A96A-EA919BAFD75A}"/>
              </a:ext>
            </a:extLst>
          </p:cNvPr>
          <p:cNvSpPr>
            <a:spLocks noGrp="1"/>
          </p:cNvSpPr>
          <p:nvPr>
            <p:ph type="dt" sz="half" idx="10"/>
          </p:nvPr>
        </p:nvSpPr>
        <p:spPr/>
        <p:txBody>
          <a:bodyPr/>
          <a:lstStyle>
            <a:lvl1pPr>
              <a:defRPr/>
            </a:lvl1pPr>
          </a:lstStyle>
          <a:p>
            <a:pPr>
              <a:defRPr/>
            </a:pPr>
            <a:fld id="{9C15C744-B23F-472E-8D6A-1E4599913A48}" type="datetimeFigureOut">
              <a:rPr lang="pl-PL"/>
              <a:pPr>
                <a:defRPr/>
              </a:pPr>
              <a:t>11.02.2025</a:t>
            </a:fld>
            <a:endParaRPr lang="pl-PL"/>
          </a:p>
        </p:txBody>
      </p:sp>
      <p:sp>
        <p:nvSpPr>
          <p:cNvPr id="5" name="Symbol zastępczy stopki 4">
            <a:extLst>
              <a:ext uri="{FF2B5EF4-FFF2-40B4-BE49-F238E27FC236}">
                <a16:creationId xmlns:a16="http://schemas.microsoft.com/office/drawing/2014/main" xmlns="" id="{6952CC12-E487-467D-AC8B-53685EED9677}"/>
              </a:ext>
            </a:extLst>
          </p:cNvPr>
          <p:cNvSpPr>
            <a:spLocks noGrp="1"/>
          </p:cNvSpPr>
          <p:nvPr>
            <p:ph type="ftr" sz="quarter" idx="11"/>
          </p:nvPr>
        </p:nvSpPr>
        <p:spPr/>
        <p:txBody>
          <a:bodyPr/>
          <a:lstStyle>
            <a:lvl1pPr>
              <a:defRPr/>
            </a:lvl1pPr>
          </a:lstStyle>
          <a:p>
            <a:pPr>
              <a:defRPr/>
            </a:pPr>
            <a:endParaRPr lang="pl-PL"/>
          </a:p>
        </p:txBody>
      </p:sp>
      <p:sp>
        <p:nvSpPr>
          <p:cNvPr id="6" name="Symbol zastępczy numeru slajdu 5">
            <a:extLst>
              <a:ext uri="{FF2B5EF4-FFF2-40B4-BE49-F238E27FC236}">
                <a16:creationId xmlns:a16="http://schemas.microsoft.com/office/drawing/2014/main" xmlns="" id="{94127A4E-4414-4B0A-A05C-84FCCC68FC8E}"/>
              </a:ext>
            </a:extLst>
          </p:cNvPr>
          <p:cNvSpPr>
            <a:spLocks noGrp="1"/>
          </p:cNvSpPr>
          <p:nvPr>
            <p:ph type="sldNum" sz="quarter" idx="12"/>
          </p:nvPr>
        </p:nvSpPr>
        <p:spPr/>
        <p:txBody>
          <a:bodyPr/>
          <a:lstStyle>
            <a:lvl1pPr>
              <a:defRPr/>
            </a:lvl1pPr>
          </a:lstStyle>
          <a:p>
            <a:fld id="{3CD86A29-7890-46AF-81E0-8540A0166159}" type="slidenum">
              <a:rPr lang="pl-PL"/>
              <a:pPr/>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154782"/>
            <a:ext cx="2057400" cy="3290888"/>
          </a:xfrm>
        </p:spPr>
        <p:txBody>
          <a:bodyPr vert="eaVert"/>
          <a:lstStyle/>
          <a:p>
            <a:r>
              <a:rPr lang="pl-PL"/>
              <a:t>Kliknij, aby edytować styl</a:t>
            </a:r>
          </a:p>
        </p:txBody>
      </p:sp>
      <p:sp>
        <p:nvSpPr>
          <p:cNvPr id="3" name="Symbol zastępczy tytułu pionowego 2"/>
          <p:cNvSpPr>
            <a:spLocks noGrp="1"/>
          </p:cNvSpPr>
          <p:nvPr>
            <p:ph type="body" orient="vert" idx="1"/>
          </p:nvPr>
        </p:nvSpPr>
        <p:spPr>
          <a:xfrm>
            <a:off x="457200" y="154782"/>
            <a:ext cx="6019800" cy="329088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xmlns="" id="{B4422694-EA25-4F12-A96A-EA919BAFD75A}"/>
              </a:ext>
            </a:extLst>
          </p:cNvPr>
          <p:cNvSpPr>
            <a:spLocks noGrp="1"/>
          </p:cNvSpPr>
          <p:nvPr>
            <p:ph type="dt" sz="half" idx="10"/>
          </p:nvPr>
        </p:nvSpPr>
        <p:spPr/>
        <p:txBody>
          <a:bodyPr/>
          <a:lstStyle>
            <a:lvl1pPr>
              <a:defRPr/>
            </a:lvl1pPr>
          </a:lstStyle>
          <a:p>
            <a:pPr>
              <a:defRPr/>
            </a:pPr>
            <a:fld id="{5637385F-114D-4AF9-A40A-EA4BC29758DE}" type="datetimeFigureOut">
              <a:rPr lang="pl-PL"/>
              <a:pPr>
                <a:defRPr/>
              </a:pPr>
              <a:t>11.02.2025</a:t>
            </a:fld>
            <a:endParaRPr lang="pl-PL"/>
          </a:p>
        </p:txBody>
      </p:sp>
      <p:sp>
        <p:nvSpPr>
          <p:cNvPr id="5" name="Symbol zastępczy stopki 4">
            <a:extLst>
              <a:ext uri="{FF2B5EF4-FFF2-40B4-BE49-F238E27FC236}">
                <a16:creationId xmlns:a16="http://schemas.microsoft.com/office/drawing/2014/main" xmlns="" id="{6952CC12-E487-467D-AC8B-53685EED9677}"/>
              </a:ext>
            </a:extLst>
          </p:cNvPr>
          <p:cNvSpPr>
            <a:spLocks noGrp="1"/>
          </p:cNvSpPr>
          <p:nvPr>
            <p:ph type="ftr" sz="quarter" idx="11"/>
          </p:nvPr>
        </p:nvSpPr>
        <p:spPr/>
        <p:txBody>
          <a:bodyPr/>
          <a:lstStyle>
            <a:lvl1pPr>
              <a:defRPr/>
            </a:lvl1pPr>
          </a:lstStyle>
          <a:p>
            <a:pPr>
              <a:defRPr/>
            </a:pPr>
            <a:endParaRPr lang="pl-PL"/>
          </a:p>
        </p:txBody>
      </p:sp>
      <p:sp>
        <p:nvSpPr>
          <p:cNvPr id="6" name="Symbol zastępczy numeru slajdu 5">
            <a:extLst>
              <a:ext uri="{FF2B5EF4-FFF2-40B4-BE49-F238E27FC236}">
                <a16:creationId xmlns:a16="http://schemas.microsoft.com/office/drawing/2014/main" xmlns="" id="{94127A4E-4414-4B0A-A05C-84FCCC68FC8E}"/>
              </a:ext>
            </a:extLst>
          </p:cNvPr>
          <p:cNvSpPr>
            <a:spLocks noGrp="1"/>
          </p:cNvSpPr>
          <p:nvPr>
            <p:ph type="sldNum" sz="quarter" idx="12"/>
          </p:nvPr>
        </p:nvSpPr>
        <p:spPr/>
        <p:txBody>
          <a:bodyPr/>
          <a:lstStyle>
            <a:lvl1pPr>
              <a:defRPr/>
            </a:lvl1pPr>
          </a:lstStyle>
          <a:p>
            <a:fld id="{82AD8B35-83EB-4530-B1AC-CDB16B4A05D4}" type="slidenum">
              <a:rPr lang="pl-PL"/>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xmlns="" id="{B4422694-EA25-4F12-A96A-EA919BAFD75A}"/>
              </a:ext>
            </a:extLst>
          </p:cNvPr>
          <p:cNvSpPr>
            <a:spLocks noGrp="1"/>
          </p:cNvSpPr>
          <p:nvPr>
            <p:ph type="dt" sz="half" idx="10"/>
          </p:nvPr>
        </p:nvSpPr>
        <p:spPr/>
        <p:txBody>
          <a:bodyPr/>
          <a:lstStyle>
            <a:lvl1pPr>
              <a:defRPr/>
            </a:lvl1pPr>
          </a:lstStyle>
          <a:p>
            <a:pPr>
              <a:defRPr/>
            </a:pPr>
            <a:fld id="{91854689-8D0F-4E13-A03D-903701756407}" type="datetimeFigureOut">
              <a:rPr lang="pl-PL"/>
              <a:pPr>
                <a:defRPr/>
              </a:pPr>
              <a:t>11.02.2025</a:t>
            </a:fld>
            <a:endParaRPr lang="pl-PL"/>
          </a:p>
        </p:txBody>
      </p:sp>
      <p:sp>
        <p:nvSpPr>
          <p:cNvPr id="5" name="Symbol zastępczy stopki 4">
            <a:extLst>
              <a:ext uri="{FF2B5EF4-FFF2-40B4-BE49-F238E27FC236}">
                <a16:creationId xmlns:a16="http://schemas.microsoft.com/office/drawing/2014/main" xmlns="" id="{6952CC12-E487-467D-AC8B-53685EED9677}"/>
              </a:ext>
            </a:extLst>
          </p:cNvPr>
          <p:cNvSpPr>
            <a:spLocks noGrp="1"/>
          </p:cNvSpPr>
          <p:nvPr>
            <p:ph type="ftr" sz="quarter" idx="11"/>
          </p:nvPr>
        </p:nvSpPr>
        <p:spPr/>
        <p:txBody>
          <a:bodyPr/>
          <a:lstStyle>
            <a:lvl1pPr>
              <a:defRPr/>
            </a:lvl1pPr>
          </a:lstStyle>
          <a:p>
            <a:pPr>
              <a:defRPr/>
            </a:pPr>
            <a:endParaRPr lang="pl-PL"/>
          </a:p>
        </p:txBody>
      </p:sp>
      <p:sp>
        <p:nvSpPr>
          <p:cNvPr id="6" name="Symbol zastępczy numeru slajdu 5">
            <a:extLst>
              <a:ext uri="{FF2B5EF4-FFF2-40B4-BE49-F238E27FC236}">
                <a16:creationId xmlns:a16="http://schemas.microsoft.com/office/drawing/2014/main" xmlns="" id="{94127A4E-4414-4B0A-A05C-84FCCC68FC8E}"/>
              </a:ext>
            </a:extLst>
          </p:cNvPr>
          <p:cNvSpPr>
            <a:spLocks noGrp="1"/>
          </p:cNvSpPr>
          <p:nvPr>
            <p:ph type="sldNum" sz="quarter" idx="12"/>
          </p:nvPr>
        </p:nvSpPr>
        <p:spPr/>
        <p:txBody>
          <a:bodyPr/>
          <a:lstStyle>
            <a:lvl1pPr>
              <a:defRPr/>
            </a:lvl1pPr>
          </a:lstStyle>
          <a:p>
            <a:fld id="{50902EB9-0CF9-455D-9DE5-43BADC064A1F}" type="slidenum">
              <a:rPr lang="pl-PL"/>
              <a:pPr/>
              <a:t>‹#›</a:t>
            </a:fld>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3305176"/>
            <a:ext cx="7772400" cy="1021556"/>
          </a:xfrm>
        </p:spPr>
        <p:txBody>
          <a:bodyPr anchor="t"/>
          <a:lstStyle>
            <a:lvl1pPr algn="l">
              <a:defRPr sz="4000" b="1" cap="all"/>
            </a:lvl1pPr>
          </a:lstStyle>
          <a:p>
            <a:r>
              <a:rPr lang="pl-PL"/>
              <a:t>Kliknij, aby edytować styl</a:t>
            </a:r>
          </a:p>
        </p:txBody>
      </p:sp>
      <p:sp>
        <p:nvSpPr>
          <p:cNvPr id="3" name="Symbol zastępczy tekstu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xmlns="" id="{B4422694-EA25-4F12-A96A-EA919BAFD75A}"/>
              </a:ext>
            </a:extLst>
          </p:cNvPr>
          <p:cNvSpPr>
            <a:spLocks noGrp="1"/>
          </p:cNvSpPr>
          <p:nvPr>
            <p:ph type="dt" sz="half" idx="10"/>
          </p:nvPr>
        </p:nvSpPr>
        <p:spPr/>
        <p:txBody>
          <a:bodyPr/>
          <a:lstStyle>
            <a:lvl1pPr>
              <a:defRPr/>
            </a:lvl1pPr>
          </a:lstStyle>
          <a:p>
            <a:pPr>
              <a:defRPr/>
            </a:pPr>
            <a:fld id="{9210AAFF-3790-401B-9D10-6E78D0960365}" type="datetimeFigureOut">
              <a:rPr lang="pl-PL"/>
              <a:pPr>
                <a:defRPr/>
              </a:pPr>
              <a:t>11.02.2025</a:t>
            </a:fld>
            <a:endParaRPr lang="pl-PL"/>
          </a:p>
        </p:txBody>
      </p:sp>
      <p:sp>
        <p:nvSpPr>
          <p:cNvPr id="5" name="Symbol zastępczy stopki 4">
            <a:extLst>
              <a:ext uri="{FF2B5EF4-FFF2-40B4-BE49-F238E27FC236}">
                <a16:creationId xmlns:a16="http://schemas.microsoft.com/office/drawing/2014/main" xmlns="" id="{6952CC12-E487-467D-AC8B-53685EED9677}"/>
              </a:ext>
            </a:extLst>
          </p:cNvPr>
          <p:cNvSpPr>
            <a:spLocks noGrp="1"/>
          </p:cNvSpPr>
          <p:nvPr>
            <p:ph type="ftr" sz="quarter" idx="11"/>
          </p:nvPr>
        </p:nvSpPr>
        <p:spPr/>
        <p:txBody>
          <a:bodyPr/>
          <a:lstStyle>
            <a:lvl1pPr>
              <a:defRPr/>
            </a:lvl1pPr>
          </a:lstStyle>
          <a:p>
            <a:pPr>
              <a:defRPr/>
            </a:pPr>
            <a:endParaRPr lang="pl-PL"/>
          </a:p>
        </p:txBody>
      </p:sp>
      <p:sp>
        <p:nvSpPr>
          <p:cNvPr id="6" name="Symbol zastępczy numeru slajdu 5">
            <a:extLst>
              <a:ext uri="{FF2B5EF4-FFF2-40B4-BE49-F238E27FC236}">
                <a16:creationId xmlns:a16="http://schemas.microsoft.com/office/drawing/2014/main" xmlns="" id="{94127A4E-4414-4B0A-A05C-84FCCC68FC8E}"/>
              </a:ext>
            </a:extLst>
          </p:cNvPr>
          <p:cNvSpPr>
            <a:spLocks noGrp="1"/>
          </p:cNvSpPr>
          <p:nvPr>
            <p:ph type="sldNum" sz="quarter" idx="12"/>
          </p:nvPr>
        </p:nvSpPr>
        <p:spPr/>
        <p:txBody>
          <a:bodyPr/>
          <a:lstStyle>
            <a:lvl1pPr>
              <a:defRPr/>
            </a:lvl1pPr>
          </a:lstStyle>
          <a:p>
            <a:fld id="{F8AC3CBA-CF16-4665-A494-BB3E74D7AD5A}" type="slidenum">
              <a:rPr lang="pl-PL"/>
              <a:pPr/>
              <a:t>‹#›</a:t>
            </a:fld>
            <a:endParaRPr lang="pl-P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sz="half" idx="1"/>
          </p:nvPr>
        </p:nvSpPr>
        <p:spPr>
          <a:xfrm>
            <a:off x="457200" y="900114"/>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p:cNvSpPr>
            <a:spLocks noGrp="1"/>
          </p:cNvSpPr>
          <p:nvPr>
            <p:ph sz="half" idx="2"/>
          </p:nvPr>
        </p:nvSpPr>
        <p:spPr>
          <a:xfrm>
            <a:off x="4648200" y="900114"/>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3">
            <a:extLst>
              <a:ext uri="{FF2B5EF4-FFF2-40B4-BE49-F238E27FC236}">
                <a16:creationId xmlns:a16="http://schemas.microsoft.com/office/drawing/2014/main" xmlns="" id="{B4422694-EA25-4F12-A96A-EA919BAFD75A}"/>
              </a:ext>
            </a:extLst>
          </p:cNvPr>
          <p:cNvSpPr>
            <a:spLocks noGrp="1"/>
          </p:cNvSpPr>
          <p:nvPr>
            <p:ph type="dt" sz="half" idx="10"/>
          </p:nvPr>
        </p:nvSpPr>
        <p:spPr/>
        <p:txBody>
          <a:bodyPr/>
          <a:lstStyle>
            <a:lvl1pPr>
              <a:defRPr/>
            </a:lvl1pPr>
          </a:lstStyle>
          <a:p>
            <a:pPr>
              <a:defRPr/>
            </a:pPr>
            <a:fld id="{080304E2-BF45-4285-8642-1107EEFBD821}" type="datetimeFigureOut">
              <a:rPr lang="pl-PL"/>
              <a:pPr>
                <a:defRPr/>
              </a:pPr>
              <a:t>11.02.2025</a:t>
            </a:fld>
            <a:endParaRPr lang="pl-PL"/>
          </a:p>
        </p:txBody>
      </p:sp>
      <p:sp>
        <p:nvSpPr>
          <p:cNvPr id="6" name="Symbol zastępczy stopki 4">
            <a:extLst>
              <a:ext uri="{FF2B5EF4-FFF2-40B4-BE49-F238E27FC236}">
                <a16:creationId xmlns:a16="http://schemas.microsoft.com/office/drawing/2014/main" xmlns="" id="{6952CC12-E487-467D-AC8B-53685EED9677}"/>
              </a:ext>
            </a:extLst>
          </p:cNvPr>
          <p:cNvSpPr>
            <a:spLocks noGrp="1"/>
          </p:cNvSpPr>
          <p:nvPr>
            <p:ph type="ftr" sz="quarter" idx="11"/>
          </p:nvPr>
        </p:nvSpPr>
        <p:spPr/>
        <p:txBody>
          <a:bodyPr/>
          <a:lstStyle>
            <a:lvl1pPr>
              <a:defRPr/>
            </a:lvl1pPr>
          </a:lstStyle>
          <a:p>
            <a:pPr>
              <a:defRPr/>
            </a:pPr>
            <a:endParaRPr lang="pl-PL"/>
          </a:p>
        </p:txBody>
      </p:sp>
      <p:sp>
        <p:nvSpPr>
          <p:cNvPr id="7" name="Symbol zastępczy numeru slajdu 5">
            <a:extLst>
              <a:ext uri="{FF2B5EF4-FFF2-40B4-BE49-F238E27FC236}">
                <a16:creationId xmlns:a16="http://schemas.microsoft.com/office/drawing/2014/main" xmlns="" id="{94127A4E-4414-4B0A-A05C-84FCCC68FC8E}"/>
              </a:ext>
            </a:extLst>
          </p:cNvPr>
          <p:cNvSpPr>
            <a:spLocks noGrp="1"/>
          </p:cNvSpPr>
          <p:nvPr>
            <p:ph type="sldNum" sz="quarter" idx="12"/>
          </p:nvPr>
        </p:nvSpPr>
        <p:spPr/>
        <p:txBody>
          <a:bodyPr/>
          <a:lstStyle>
            <a:lvl1pPr>
              <a:defRPr/>
            </a:lvl1pPr>
          </a:lstStyle>
          <a:p>
            <a:fld id="{04424513-788F-4F77-A84E-3B367F212B12}" type="slidenum">
              <a:rPr lang="pl-PL"/>
              <a:pPr/>
              <a:t>‹#›</a:t>
            </a:fld>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457200" y="205979"/>
            <a:ext cx="8229600" cy="857250"/>
          </a:xfrm>
        </p:spPr>
        <p:txBody>
          <a:bodyPr/>
          <a:lstStyle>
            <a:lvl1pPr>
              <a:defRPr/>
            </a:lvl1pPr>
          </a:lstStyle>
          <a:p>
            <a:r>
              <a:rPr lang="pl-PL"/>
              <a:t>Kliknij, aby edytować styl</a:t>
            </a:r>
          </a:p>
        </p:txBody>
      </p:sp>
      <p:sp>
        <p:nvSpPr>
          <p:cNvPr id="3" name="Symbol zastępczy tekstu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3">
            <a:extLst>
              <a:ext uri="{FF2B5EF4-FFF2-40B4-BE49-F238E27FC236}">
                <a16:creationId xmlns:a16="http://schemas.microsoft.com/office/drawing/2014/main" xmlns="" id="{B4422694-EA25-4F12-A96A-EA919BAFD75A}"/>
              </a:ext>
            </a:extLst>
          </p:cNvPr>
          <p:cNvSpPr>
            <a:spLocks noGrp="1"/>
          </p:cNvSpPr>
          <p:nvPr>
            <p:ph type="dt" sz="half" idx="10"/>
          </p:nvPr>
        </p:nvSpPr>
        <p:spPr/>
        <p:txBody>
          <a:bodyPr/>
          <a:lstStyle>
            <a:lvl1pPr>
              <a:defRPr/>
            </a:lvl1pPr>
          </a:lstStyle>
          <a:p>
            <a:pPr>
              <a:defRPr/>
            </a:pPr>
            <a:fld id="{5D8DF912-4368-4263-A5DA-6E6C0CA90D2A}" type="datetimeFigureOut">
              <a:rPr lang="pl-PL"/>
              <a:pPr>
                <a:defRPr/>
              </a:pPr>
              <a:t>11.02.2025</a:t>
            </a:fld>
            <a:endParaRPr lang="pl-PL"/>
          </a:p>
        </p:txBody>
      </p:sp>
      <p:sp>
        <p:nvSpPr>
          <p:cNvPr id="8" name="Symbol zastępczy stopki 4">
            <a:extLst>
              <a:ext uri="{FF2B5EF4-FFF2-40B4-BE49-F238E27FC236}">
                <a16:creationId xmlns:a16="http://schemas.microsoft.com/office/drawing/2014/main" xmlns="" id="{6952CC12-E487-467D-AC8B-53685EED9677}"/>
              </a:ext>
            </a:extLst>
          </p:cNvPr>
          <p:cNvSpPr>
            <a:spLocks noGrp="1"/>
          </p:cNvSpPr>
          <p:nvPr>
            <p:ph type="ftr" sz="quarter" idx="11"/>
          </p:nvPr>
        </p:nvSpPr>
        <p:spPr/>
        <p:txBody>
          <a:bodyPr/>
          <a:lstStyle>
            <a:lvl1pPr>
              <a:defRPr/>
            </a:lvl1pPr>
          </a:lstStyle>
          <a:p>
            <a:pPr>
              <a:defRPr/>
            </a:pPr>
            <a:endParaRPr lang="pl-PL"/>
          </a:p>
        </p:txBody>
      </p:sp>
      <p:sp>
        <p:nvSpPr>
          <p:cNvPr id="9" name="Symbol zastępczy numeru slajdu 5">
            <a:extLst>
              <a:ext uri="{FF2B5EF4-FFF2-40B4-BE49-F238E27FC236}">
                <a16:creationId xmlns:a16="http://schemas.microsoft.com/office/drawing/2014/main" xmlns="" id="{94127A4E-4414-4B0A-A05C-84FCCC68FC8E}"/>
              </a:ext>
            </a:extLst>
          </p:cNvPr>
          <p:cNvSpPr>
            <a:spLocks noGrp="1"/>
          </p:cNvSpPr>
          <p:nvPr>
            <p:ph type="sldNum" sz="quarter" idx="12"/>
          </p:nvPr>
        </p:nvSpPr>
        <p:spPr/>
        <p:txBody>
          <a:bodyPr/>
          <a:lstStyle>
            <a:lvl1pPr>
              <a:defRPr/>
            </a:lvl1pPr>
          </a:lstStyle>
          <a:p>
            <a:fld id="{C2128A6B-8FAB-4B98-A86C-8033F4D9C914}" type="slidenum">
              <a:rPr lang="pl-PL"/>
              <a:pPr/>
              <a:t>‹#›</a:t>
            </a:fld>
            <a:endParaRPr lang="pl-P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3">
            <a:extLst>
              <a:ext uri="{FF2B5EF4-FFF2-40B4-BE49-F238E27FC236}">
                <a16:creationId xmlns:a16="http://schemas.microsoft.com/office/drawing/2014/main" xmlns="" id="{B4422694-EA25-4F12-A96A-EA919BAFD75A}"/>
              </a:ext>
            </a:extLst>
          </p:cNvPr>
          <p:cNvSpPr>
            <a:spLocks noGrp="1"/>
          </p:cNvSpPr>
          <p:nvPr>
            <p:ph type="dt" sz="half" idx="10"/>
          </p:nvPr>
        </p:nvSpPr>
        <p:spPr/>
        <p:txBody>
          <a:bodyPr/>
          <a:lstStyle>
            <a:lvl1pPr>
              <a:defRPr/>
            </a:lvl1pPr>
          </a:lstStyle>
          <a:p>
            <a:pPr>
              <a:defRPr/>
            </a:pPr>
            <a:fld id="{A65A7D8A-EBAE-4100-97BE-168746AFCBE5}" type="datetimeFigureOut">
              <a:rPr lang="pl-PL"/>
              <a:pPr>
                <a:defRPr/>
              </a:pPr>
              <a:t>11.02.2025</a:t>
            </a:fld>
            <a:endParaRPr lang="pl-PL"/>
          </a:p>
        </p:txBody>
      </p:sp>
      <p:sp>
        <p:nvSpPr>
          <p:cNvPr id="4" name="Symbol zastępczy stopki 4">
            <a:extLst>
              <a:ext uri="{FF2B5EF4-FFF2-40B4-BE49-F238E27FC236}">
                <a16:creationId xmlns:a16="http://schemas.microsoft.com/office/drawing/2014/main" xmlns="" id="{6952CC12-E487-467D-AC8B-53685EED9677}"/>
              </a:ext>
            </a:extLst>
          </p:cNvPr>
          <p:cNvSpPr>
            <a:spLocks noGrp="1"/>
          </p:cNvSpPr>
          <p:nvPr>
            <p:ph type="ftr" sz="quarter" idx="11"/>
          </p:nvPr>
        </p:nvSpPr>
        <p:spPr/>
        <p:txBody>
          <a:bodyPr/>
          <a:lstStyle>
            <a:lvl1pPr>
              <a:defRPr/>
            </a:lvl1pPr>
          </a:lstStyle>
          <a:p>
            <a:pPr>
              <a:defRPr/>
            </a:pPr>
            <a:endParaRPr lang="pl-PL"/>
          </a:p>
        </p:txBody>
      </p:sp>
      <p:sp>
        <p:nvSpPr>
          <p:cNvPr id="5" name="Symbol zastępczy numeru slajdu 5">
            <a:extLst>
              <a:ext uri="{FF2B5EF4-FFF2-40B4-BE49-F238E27FC236}">
                <a16:creationId xmlns:a16="http://schemas.microsoft.com/office/drawing/2014/main" xmlns="" id="{94127A4E-4414-4B0A-A05C-84FCCC68FC8E}"/>
              </a:ext>
            </a:extLst>
          </p:cNvPr>
          <p:cNvSpPr>
            <a:spLocks noGrp="1"/>
          </p:cNvSpPr>
          <p:nvPr>
            <p:ph type="sldNum" sz="quarter" idx="12"/>
          </p:nvPr>
        </p:nvSpPr>
        <p:spPr/>
        <p:txBody>
          <a:bodyPr/>
          <a:lstStyle>
            <a:lvl1pPr>
              <a:defRPr/>
            </a:lvl1pPr>
          </a:lstStyle>
          <a:p>
            <a:fld id="{9C0DADAD-5864-4B4E-8E1C-312ECE63A7CB}" type="slidenum">
              <a:rPr lang="pl-PL"/>
              <a:pPr/>
              <a:t>‹#›</a:t>
            </a:fld>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3">
            <a:extLst>
              <a:ext uri="{FF2B5EF4-FFF2-40B4-BE49-F238E27FC236}">
                <a16:creationId xmlns:a16="http://schemas.microsoft.com/office/drawing/2014/main" xmlns="" id="{B4422694-EA25-4F12-A96A-EA919BAFD75A}"/>
              </a:ext>
            </a:extLst>
          </p:cNvPr>
          <p:cNvSpPr>
            <a:spLocks noGrp="1"/>
          </p:cNvSpPr>
          <p:nvPr>
            <p:ph type="dt" sz="half" idx="10"/>
          </p:nvPr>
        </p:nvSpPr>
        <p:spPr/>
        <p:txBody>
          <a:bodyPr/>
          <a:lstStyle>
            <a:lvl1pPr>
              <a:defRPr/>
            </a:lvl1pPr>
          </a:lstStyle>
          <a:p>
            <a:pPr>
              <a:defRPr/>
            </a:pPr>
            <a:fld id="{2D44A838-9D8C-4C5E-B722-52EE9C551CB0}" type="datetimeFigureOut">
              <a:rPr lang="pl-PL"/>
              <a:pPr>
                <a:defRPr/>
              </a:pPr>
              <a:t>11.02.2025</a:t>
            </a:fld>
            <a:endParaRPr lang="pl-PL"/>
          </a:p>
        </p:txBody>
      </p:sp>
      <p:sp>
        <p:nvSpPr>
          <p:cNvPr id="3" name="Symbol zastępczy stopki 4">
            <a:extLst>
              <a:ext uri="{FF2B5EF4-FFF2-40B4-BE49-F238E27FC236}">
                <a16:creationId xmlns:a16="http://schemas.microsoft.com/office/drawing/2014/main" xmlns="" id="{6952CC12-E487-467D-AC8B-53685EED9677}"/>
              </a:ext>
            </a:extLst>
          </p:cNvPr>
          <p:cNvSpPr>
            <a:spLocks noGrp="1"/>
          </p:cNvSpPr>
          <p:nvPr>
            <p:ph type="ftr" sz="quarter" idx="11"/>
          </p:nvPr>
        </p:nvSpPr>
        <p:spPr/>
        <p:txBody>
          <a:bodyPr/>
          <a:lstStyle>
            <a:lvl1pPr>
              <a:defRPr/>
            </a:lvl1pPr>
          </a:lstStyle>
          <a:p>
            <a:pPr>
              <a:defRPr/>
            </a:pPr>
            <a:endParaRPr lang="pl-PL"/>
          </a:p>
        </p:txBody>
      </p:sp>
      <p:sp>
        <p:nvSpPr>
          <p:cNvPr id="4" name="Symbol zastępczy numeru slajdu 5">
            <a:extLst>
              <a:ext uri="{FF2B5EF4-FFF2-40B4-BE49-F238E27FC236}">
                <a16:creationId xmlns:a16="http://schemas.microsoft.com/office/drawing/2014/main" xmlns="" id="{94127A4E-4414-4B0A-A05C-84FCCC68FC8E}"/>
              </a:ext>
            </a:extLst>
          </p:cNvPr>
          <p:cNvSpPr>
            <a:spLocks noGrp="1"/>
          </p:cNvSpPr>
          <p:nvPr>
            <p:ph type="sldNum" sz="quarter" idx="12"/>
          </p:nvPr>
        </p:nvSpPr>
        <p:spPr/>
        <p:txBody>
          <a:bodyPr/>
          <a:lstStyle>
            <a:lvl1pPr>
              <a:defRPr/>
            </a:lvl1pPr>
          </a:lstStyle>
          <a:p>
            <a:fld id="{D6573C8E-43F0-4972-90CC-05A0CDC9AC11}" type="slidenum">
              <a:rPr lang="pl-PL"/>
              <a:pPr/>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3" y="204787"/>
            <a:ext cx="3008313" cy="871538"/>
          </a:xfrm>
        </p:spPr>
        <p:txBody>
          <a:bodyPr anchor="b"/>
          <a:lstStyle>
            <a:lvl1pPr algn="l">
              <a:defRPr sz="2000" b="1"/>
            </a:lvl1pPr>
          </a:lstStyle>
          <a:p>
            <a:r>
              <a:rPr lang="pl-PL"/>
              <a:t>Kliknij, aby edytować styl</a:t>
            </a:r>
          </a:p>
        </p:txBody>
      </p:sp>
      <p:sp>
        <p:nvSpPr>
          <p:cNvPr id="3" name="Symbol zastępczy zawartości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3">
            <a:extLst>
              <a:ext uri="{FF2B5EF4-FFF2-40B4-BE49-F238E27FC236}">
                <a16:creationId xmlns:a16="http://schemas.microsoft.com/office/drawing/2014/main" xmlns="" id="{B4422694-EA25-4F12-A96A-EA919BAFD75A}"/>
              </a:ext>
            </a:extLst>
          </p:cNvPr>
          <p:cNvSpPr>
            <a:spLocks noGrp="1"/>
          </p:cNvSpPr>
          <p:nvPr>
            <p:ph type="dt" sz="half" idx="10"/>
          </p:nvPr>
        </p:nvSpPr>
        <p:spPr/>
        <p:txBody>
          <a:bodyPr/>
          <a:lstStyle>
            <a:lvl1pPr>
              <a:defRPr/>
            </a:lvl1pPr>
          </a:lstStyle>
          <a:p>
            <a:pPr>
              <a:defRPr/>
            </a:pPr>
            <a:fld id="{0FB75A3E-FC90-4F29-9FCD-A1E36E1F1A7A}" type="datetimeFigureOut">
              <a:rPr lang="pl-PL"/>
              <a:pPr>
                <a:defRPr/>
              </a:pPr>
              <a:t>11.02.2025</a:t>
            </a:fld>
            <a:endParaRPr lang="pl-PL"/>
          </a:p>
        </p:txBody>
      </p:sp>
      <p:sp>
        <p:nvSpPr>
          <p:cNvPr id="6" name="Symbol zastępczy stopki 4">
            <a:extLst>
              <a:ext uri="{FF2B5EF4-FFF2-40B4-BE49-F238E27FC236}">
                <a16:creationId xmlns:a16="http://schemas.microsoft.com/office/drawing/2014/main" xmlns="" id="{6952CC12-E487-467D-AC8B-53685EED9677}"/>
              </a:ext>
            </a:extLst>
          </p:cNvPr>
          <p:cNvSpPr>
            <a:spLocks noGrp="1"/>
          </p:cNvSpPr>
          <p:nvPr>
            <p:ph type="ftr" sz="quarter" idx="11"/>
          </p:nvPr>
        </p:nvSpPr>
        <p:spPr/>
        <p:txBody>
          <a:bodyPr/>
          <a:lstStyle>
            <a:lvl1pPr>
              <a:defRPr/>
            </a:lvl1pPr>
          </a:lstStyle>
          <a:p>
            <a:pPr>
              <a:defRPr/>
            </a:pPr>
            <a:endParaRPr lang="pl-PL"/>
          </a:p>
        </p:txBody>
      </p:sp>
      <p:sp>
        <p:nvSpPr>
          <p:cNvPr id="7" name="Symbol zastępczy numeru slajdu 5">
            <a:extLst>
              <a:ext uri="{FF2B5EF4-FFF2-40B4-BE49-F238E27FC236}">
                <a16:creationId xmlns:a16="http://schemas.microsoft.com/office/drawing/2014/main" xmlns="" id="{94127A4E-4414-4B0A-A05C-84FCCC68FC8E}"/>
              </a:ext>
            </a:extLst>
          </p:cNvPr>
          <p:cNvSpPr>
            <a:spLocks noGrp="1"/>
          </p:cNvSpPr>
          <p:nvPr>
            <p:ph type="sldNum" sz="quarter" idx="12"/>
          </p:nvPr>
        </p:nvSpPr>
        <p:spPr/>
        <p:txBody>
          <a:bodyPr/>
          <a:lstStyle>
            <a:lvl1pPr>
              <a:defRPr/>
            </a:lvl1pPr>
          </a:lstStyle>
          <a:p>
            <a:fld id="{F7F2F88A-4819-40D0-BC7B-417E6A8B6C4D}" type="slidenum">
              <a:rPr lang="pl-PL"/>
              <a:pPr/>
              <a:t>‹#›</a:t>
            </a:fld>
            <a:endParaRPr lang="pl-P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3600451"/>
            <a:ext cx="5486400" cy="425054"/>
          </a:xfrm>
        </p:spPr>
        <p:txBody>
          <a:bodyPr anchor="b"/>
          <a:lstStyle>
            <a:lvl1pPr algn="l">
              <a:defRPr sz="2000" b="1"/>
            </a:lvl1pPr>
          </a:lstStyle>
          <a:p>
            <a:r>
              <a:rPr lang="pl-PL"/>
              <a:t>Kliknij, aby edytować styl</a:t>
            </a:r>
          </a:p>
        </p:txBody>
      </p:sp>
      <p:sp>
        <p:nvSpPr>
          <p:cNvPr id="3" name="Symbol zastępczy obrazu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l-PL" noProof="0"/>
          </a:p>
        </p:txBody>
      </p:sp>
      <p:sp>
        <p:nvSpPr>
          <p:cNvPr id="4" name="Symbol zastępczy tekstu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3">
            <a:extLst>
              <a:ext uri="{FF2B5EF4-FFF2-40B4-BE49-F238E27FC236}">
                <a16:creationId xmlns:a16="http://schemas.microsoft.com/office/drawing/2014/main" xmlns="" id="{B4422694-EA25-4F12-A96A-EA919BAFD75A}"/>
              </a:ext>
            </a:extLst>
          </p:cNvPr>
          <p:cNvSpPr>
            <a:spLocks noGrp="1"/>
          </p:cNvSpPr>
          <p:nvPr>
            <p:ph type="dt" sz="half" idx="10"/>
          </p:nvPr>
        </p:nvSpPr>
        <p:spPr/>
        <p:txBody>
          <a:bodyPr/>
          <a:lstStyle>
            <a:lvl1pPr>
              <a:defRPr/>
            </a:lvl1pPr>
          </a:lstStyle>
          <a:p>
            <a:pPr>
              <a:defRPr/>
            </a:pPr>
            <a:fld id="{24EF5BB0-DE95-4F0F-9431-B0D65EED37D1}" type="datetimeFigureOut">
              <a:rPr lang="pl-PL"/>
              <a:pPr>
                <a:defRPr/>
              </a:pPr>
              <a:t>11.02.2025</a:t>
            </a:fld>
            <a:endParaRPr lang="pl-PL"/>
          </a:p>
        </p:txBody>
      </p:sp>
      <p:sp>
        <p:nvSpPr>
          <p:cNvPr id="6" name="Symbol zastępczy stopki 4">
            <a:extLst>
              <a:ext uri="{FF2B5EF4-FFF2-40B4-BE49-F238E27FC236}">
                <a16:creationId xmlns:a16="http://schemas.microsoft.com/office/drawing/2014/main" xmlns="" id="{6952CC12-E487-467D-AC8B-53685EED9677}"/>
              </a:ext>
            </a:extLst>
          </p:cNvPr>
          <p:cNvSpPr>
            <a:spLocks noGrp="1"/>
          </p:cNvSpPr>
          <p:nvPr>
            <p:ph type="ftr" sz="quarter" idx="11"/>
          </p:nvPr>
        </p:nvSpPr>
        <p:spPr/>
        <p:txBody>
          <a:bodyPr/>
          <a:lstStyle>
            <a:lvl1pPr>
              <a:defRPr/>
            </a:lvl1pPr>
          </a:lstStyle>
          <a:p>
            <a:pPr>
              <a:defRPr/>
            </a:pPr>
            <a:endParaRPr lang="pl-PL"/>
          </a:p>
        </p:txBody>
      </p:sp>
      <p:sp>
        <p:nvSpPr>
          <p:cNvPr id="7" name="Symbol zastępczy numeru slajdu 5">
            <a:extLst>
              <a:ext uri="{FF2B5EF4-FFF2-40B4-BE49-F238E27FC236}">
                <a16:creationId xmlns:a16="http://schemas.microsoft.com/office/drawing/2014/main" xmlns="" id="{94127A4E-4414-4B0A-A05C-84FCCC68FC8E}"/>
              </a:ext>
            </a:extLst>
          </p:cNvPr>
          <p:cNvSpPr>
            <a:spLocks noGrp="1"/>
          </p:cNvSpPr>
          <p:nvPr>
            <p:ph type="sldNum" sz="quarter" idx="12"/>
          </p:nvPr>
        </p:nvSpPr>
        <p:spPr/>
        <p:txBody>
          <a:bodyPr/>
          <a:lstStyle>
            <a:lvl1pPr>
              <a:defRPr/>
            </a:lvl1pPr>
          </a:lstStyle>
          <a:p>
            <a:fld id="{35E159A1-5DAF-4657-8543-19F680F9D73D}" type="slidenum">
              <a:rPr lang="pl-PL"/>
              <a:pPr/>
              <a:t>‹#›</a:t>
            </a:fld>
            <a:endParaRPr lang="pl-P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Symbol zastępczy tytułu 1"/>
          <p:cNvSpPr>
            <a:spLocks noGrp="1" noChangeArrowheads="1"/>
          </p:cNvSpPr>
          <p:nvPr>
            <p:ph type="title"/>
          </p:nvPr>
        </p:nvSpPr>
        <p:spPr bwMode="auto">
          <a:xfrm>
            <a:off x="457200" y="206375"/>
            <a:ext cx="82296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l-PL" altLang="pl-PL" smtClean="0"/>
              <a:t>Kliknij, aby edytować styl</a:t>
            </a:r>
          </a:p>
        </p:txBody>
      </p:sp>
      <p:sp>
        <p:nvSpPr>
          <p:cNvPr id="1027" name="Symbol zastępczy tekstu 2"/>
          <p:cNvSpPr>
            <a:spLocks noGrp="1" noChangeArrowheads="1"/>
          </p:cNvSpPr>
          <p:nvPr>
            <p:ph type="body" idx="1"/>
          </p:nvPr>
        </p:nvSpPr>
        <p:spPr bwMode="auto">
          <a:xfrm>
            <a:off x="457200" y="1200150"/>
            <a:ext cx="8229600" cy="3394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l-PL" altLang="pl-PL" smtClean="0"/>
              <a:t>Kliknij, aby edytować style wzorca tekstu</a:t>
            </a:r>
          </a:p>
          <a:p>
            <a:pPr lvl="1"/>
            <a:r>
              <a:rPr lang="pl-PL" altLang="pl-PL" smtClean="0"/>
              <a:t>Drugi poziom</a:t>
            </a:r>
          </a:p>
          <a:p>
            <a:pPr lvl="2"/>
            <a:r>
              <a:rPr lang="pl-PL" altLang="pl-PL" smtClean="0"/>
              <a:t>Trzeci poziom</a:t>
            </a:r>
          </a:p>
          <a:p>
            <a:pPr lvl="3"/>
            <a:r>
              <a:rPr lang="pl-PL" altLang="pl-PL" smtClean="0"/>
              <a:t>Czwarty poziom</a:t>
            </a:r>
          </a:p>
          <a:p>
            <a:pPr lvl="4"/>
            <a:r>
              <a:rPr lang="pl-PL" altLang="pl-PL" smtClean="0"/>
              <a:t>Piąty poziom</a:t>
            </a:r>
          </a:p>
        </p:txBody>
      </p:sp>
      <p:sp>
        <p:nvSpPr>
          <p:cNvPr id="4" name="Symbol zastępczy daty 3">
            <a:extLst>
              <a:ext uri="{FF2B5EF4-FFF2-40B4-BE49-F238E27FC236}">
                <a16:creationId xmlns:a16="http://schemas.microsoft.com/office/drawing/2014/main" xmlns="" id="{B4422694-EA25-4F12-A96A-EA919BAFD75A}"/>
              </a:ext>
            </a:extLst>
          </p:cNvPr>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68C0827B-6DF8-477C-ABF0-C5DB3CD8423C}" type="datetimeFigureOut">
              <a:rPr lang="pl-PL"/>
              <a:pPr>
                <a:defRPr/>
              </a:pPr>
              <a:t>11.02.2025</a:t>
            </a:fld>
            <a:endParaRPr lang="pl-PL"/>
          </a:p>
        </p:txBody>
      </p:sp>
      <p:sp>
        <p:nvSpPr>
          <p:cNvPr id="5" name="Symbol zastępczy stopki 4">
            <a:extLst>
              <a:ext uri="{FF2B5EF4-FFF2-40B4-BE49-F238E27FC236}">
                <a16:creationId xmlns:a16="http://schemas.microsoft.com/office/drawing/2014/main" xmlns="" id="{6952CC12-E487-467D-AC8B-53685EED9677}"/>
              </a:ext>
            </a:extLst>
          </p:cNvPr>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pl-PL"/>
          </a:p>
        </p:txBody>
      </p:sp>
      <p:sp>
        <p:nvSpPr>
          <p:cNvPr id="6" name="Symbol zastępczy numeru slajdu 5">
            <a:extLst>
              <a:ext uri="{FF2B5EF4-FFF2-40B4-BE49-F238E27FC236}">
                <a16:creationId xmlns:a16="http://schemas.microsoft.com/office/drawing/2014/main" xmlns="" id="{94127A4E-4414-4B0A-A05C-84FCCC68FC8E}"/>
              </a:ext>
            </a:extLst>
          </p:cNvPr>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DC24CDBB-9769-4C80-A1CE-4C1A7E4F1AF1}" type="slidenum">
              <a:rPr lang="pl-PL"/>
              <a:pPr/>
              <a:t>‹#›</a:t>
            </a:fld>
            <a:endParaRPr lang="pl-PL"/>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074" name="Obraz 8"/>
          <p:cNvPicPr>
            <a:picLocks noChangeAspect="1" noChangeArrowheads="1"/>
          </p:cNvPicPr>
          <p:nvPr/>
        </p:nvPicPr>
        <p:blipFill>
          <a:blip r:embed="rId3" cstate="print"/>
          <a:srcRect/>
          <a:stretch>
            <a:fillRect/>
          </a:stretch>
        </p:blipFill>
        <p:spPr bwMode="auto">
          <a:xfrm>
            <a:off x="522288" y="446088"/>
            <a:ext cx="649287" cy="663575"/>
          </a:xfrm>
          <a:prstGeom prst="rect">
            <a:avLst/>
          </a:prstGeom>
          <a:noFill/>
          <a:ln w="9525">
            <a:noFill/>
            <a:miter lim="800000"/>
            <a:headEnd/>
            <a:tailEnd/>
          </a:ln>
        </p:spPr>
      </p:pic>
      <p:sp>
        <p:nvSpPr>
          <p:cNvPr id="7" name="Prostokąt 6">
            <a:extLst>
              <a:ext uri="{FF2B5EF4-FFF2-40B4-BE49-F238E27FC236}">
                <a16:creationId xmlns:a16="http://schemas.microsoft.com/office/drawing/2014/main" xmlns="" id="{944AA4AA-7190-4353-A38A-063841B21698}"/>
              </a:ext>
            </a:extLst>
          </p:cNvPr>
          <p:cNvSpPr/>
          <p:nvPr/>
        </p:nvSpPr>
        <p:spPr>
          <a:xfrm>
            <a:off x="2268538" y="584200"/>
            <a:ext cx="4895850" cy="461963"/>
          </a:xfrm>
          <a:prstGeom prst="rect">
            <a:avLst/>
          </a:prstGeom>
        </p:spPr>
        <p:txBody>
          <a:bodyPr>
            <a:spAutoFit/>
          </a:bodyPr>
          <a:lstStyle/>
          <a:p>
            <a:pPr>
              <a:defRPr/>
            </a:pPr>
            <a:r>
              <a:rPr lang="pl-PL" spc="300" baseline="30000" dirty="0">
                <a:solidFill>
                  <a:schemeClr val="bg1"/>
                </a:solidFill>
                <a:latin typeface="Arsenal" panose="00000500000000000000" pitchFamily="2" charset="-18"/>
              </a:rPr>
              <a:t>TU POZNASZ PIĘKNO TECHNICZNEGO UMYSŁU</a:t>
            </a:r>
          </a:p>
          <a:p>
            <a:pPr>
              <a:defRPr/>
            </a:pPr>
            <a:r>
              <a:rPr lang="en-US" spc="300" baseline="30000" dirty="0">
                <a:solidFill>
                  <a:srgbClr val="B99F00"/>
                </a:solidFill>
                <a:latin typeface="Arsenal" panose="00000500000000000000" pitchFamily="2" charset="-18"/>
              </a:rPr>
              <a:t>ENTER THE BEAUTY OF </a:t>
            </a:r>
            <a:r>
              <a:rPr lang="pl-PL" spc="300" baseline="30000" dirty="0">
                <a:solidFill>
                  <a:srgbClr val="B99F00"/>
                </a:solidFill>
                <a:latin typeface="Arsenal" panose="00000500000000000000" pitchFamily="2" charset="-18"/>
              </a:rPr>
              <a:t>TECHNICAL </a:t>
            </a:r>
            <a:r>
              <a:rPr lang="en-US" spc="300" baseline="30000" dirty="0">
                <a:solidFill>
                  <a:srgbClr val="B99F00"/>
                </a:solidFill>
                <a:latin typeface="Arsenal" panose="00000500000000000000" pitchFamily="2" charset="-18"/>
              </a:rPr>
              <a:t>MIND</a:t>
            </a:r>
          </a:p>
        </p:txBody>
      </p:sp>
      <p:sp>
        <p:nvSpPr>
          <p:cNvPr id="3076" name="Prostokąt 13"/>
          <p:cNvSpPr>
            <a:spLocks noChangeArrowheads="1"/>
          </p:cNvSpPr>
          <p:nvPr/>
        </p:nvSpPr>
        <p:spPr bwMode="auto">
          <a:xfrm>
            <a:off x="522288" y="2427288"/>
            <a:ext cx="7032625" cy="1900237"/>
          </a:xfrm>
          <a:prstGeom prst="rect">
            <a:avLst/>
          </a:prstGeom>
          <a:noFill/>
          <a:ln w="9525">
            <a:noFill/>
            <a:miter lim="800000"/>
            <a:headEnd/>
            <a:tailEnd/>
          </a:ln>
        </p:spPr>
        <p:txBody>
          <a:bodyPr>
            <a:spAutoFit/>
          </a:bodyPr>
          <a:lstStyle/>
          <a:p>
            <a:pPr>
              <a:lnSpc>
                <a:spcPts val="4500"/>
              </a:lnSpc>
            </a:pPr>
            <a:r>
              <a:rPr lang="pl-PL" altLang="pl-PL" sz="6300" b="1" baseline="30000">
                <a:solidFill>
                  <a:schemeClr val="bg1"/>
                </a:solidFill>
                <a:latin typeface="League Spartan" pitchFamily="2" charset="-18"/>
              </a:rPr>
              <a:t>Wydział Inżynierii Mechanicznej i Energetyki</a:t>
            </a:r>
          </a:p>
          <a:p>
            <a:pPr>
              <a:lnSpc>
                <a:spcPts val="4500"/>
              </a:lnSpc>
            </a:pPr>
            <a:r>
              <a:rPr lang="pl-PL" altLang="pl-PL" sz="6000" baseline="30000">
                <a:solidFill>
                  <a:schemeClr val="bg1"/>
                </a:solidFill>
                <a:latin typeface="League Spartan" pitchFamily="2" charset="-18"/>
              </a:rPr>
              <a:t>P</a:t>
            </a:r>
            <a:r>
              <a:rPr lang="en-US" altLang="pl-PL" sz="6000" baseline="30000">
                <a:solidFill>
                  <a:schemeClr val="bg1"/>
                </a:solidFill>
                <a:latin typeface="League Spartan" pitchFamily="2" charset="-18"/>
              </a:rPr>
              <a:t>olitechniki </a:t>
            </a:r>
            <a:r>
              <a:rPr lang="pl-PL" altLang="pl-PL" sz="6000" baseline="30000">
                <a:solidFill>
                  <a:schemeClr val="bg1"/>
                </a:solidFill>
                <a:latin typeface="League Spartan" pitchFamily="2" charset="-18"/>
              </a:rPr>
              <a:t>K</a:t>
            </a:r>
            <a:r>
              <a:rPr lang="en-US" altLang="pl-PL" sz="6000" baseline="30000">
                <a:solidFill>
                  <a:schemeClr val="bg1"/>
                </a:solidFill>
                <a:latin typeface="League Spartan" pitchFamily="2" charset="-18"/>
              </a:rPr>
              <a:t>oszalińskiej</a:t>
            </a:r>
            <a:endParaRPr lang="pl-PL" altLang="pl-PL" sz="6000">
              <a:solidFill>
                <a:schemeClr val="bg1"/>
              </a:solidFill>
              <a:latin typeface="League Spartan" pitchFamily="2" charset="-18"/>
            </a:endParaRPr>
          </a:p>
        </p:txBody>
      </p:sp>
      <p:cxnSp>
        <p:nvCxnSpPr>
          <p:cNvPr id="9" name="Łącznik prosty 8">
            <a:extLst>
              <a:ext uri="{FF2B5EF4-FFF2-40B4-BE49-F238E27FC236}">
                <a16:creationId xmlns:a16="http://schemas.microsoft.com/office/drawing/2014/main" xmlns="" id="{0E8AA431-930D-48AE-8778-A1355E8F8847}"/>
              </a:ext>
            </a:extLst>
          </p:cNvPr>
          <p:cNvCxnSpPr>
            <a:cxnSpLocks/>
          </p:cNvCxnSpPr>
          <p:nvPr/>
        </p:nvCxnSpPr>
        <p:spPr bwMode="auto">
          <a:xfrm flipH="1">
            <a:off x="569913" y="2049463"/>
            <a:ext cx="5226050" cy="0"/>
          </a:xfrm>
          <a:prstGeom prst="line">
            <a:avLst/>
          </a:prstGeom>
          <a:ln w="28575">
            <a:solidFill>
              <a:srgbClr val="B99F00"/>
            </a:solidFill>
          </a:ln>
        </p:spPr>
        <p:style>
          <a:lnRef idx="1">
            <a:schemeClr val="accent1"/>
          </a:lnRef>
          <a:fillRef idx="0">
            <a:schemeClr val="accent1"/>
          </a:fillRef>
          <a:effectRef idx="0">
            <a:schemeClr val="accent1"/>
          </a:effectRef>
          <a:fontRef idx="minor">
            <a:schemeClr val="tx1"/>
          </a:fontRef>
        </p:style>
      </p:cxnSp>
      <p:cxnSp>
        <p:nvCxnSpPr>
          <p:cNvPr id="12" name="Łącznik prosty 11">
            <a:extLst>
              <a:ext uri="{FF2B5EF4-FFF2-40B4-BE49-F238E27FC236}">
                <a16:creationId xmlns:a16="http://schemas.microsoft.com/office/drawing/2014/main" xmlns="" id="{58E6D630-E900-4B8C-961C-A4C8364A988E}"/>
              </a:ext>
            </a:extLst>
          </p:cNvPr>
          <p:cNvCxnSpPr>
            <a:cxnSpLocks/>
          </p:cNvCxnSpPr>
          <p:nvPr/>
        </p:nvCxnSpPr>
        <p:spPr bwMode="auto">
          <a:xfrm flipH="1">
            <a:off x="569913" y="4137025"/>
            <a:ext cx="5226050" cy="0"/>
          </a:xfrm>
          <a:prstGeom prst="line">
            <a:avLst/>
          </a:prstGeom>
          <a:ln w="28575">
            <a:solidFill>
              <a:srgbClr val="B99F00"/>
            </a:solidFill>
          </a:ln>
        </p:spPr>
        <p:style>
          <a:lnRef idx="1">
            <a:schemeClr val="accent1"/>
          </a:lnRef>
          <a:fillRef idx="0">
            <a:schemeClr val="accent1"/>
          </a:fillRef>
          <a:effectRef idx="0">
            <a:schemeClr val="accent1"/>
          </a:effectRef>
          <a:fontRef idx="minor">
            <a:schemeClr val="tx1"/>
          </a:fontRef>
        </p:style>
      </p:cxnSp>
      <p:sp>
        <p:nvSpPr>
          <p:cNvPr id="14" name="Prostokąt 13">
            <a:extLst>
              <a:ext uri="{FF2B5EF4-FFF2-40B4-BE49-F238E27FC236}">
                <a16:creationId xmlns:a16="http://schemas.microsoft.com/office/drawing/2014/main" xmlns="" id="{95368091-2A99-450C-BFE4-55FBBEC43CF8}"/>
              </a:ext>
            </a:extLst>
          </p:cNvPr>
          <p:cNvSpPr/>
          <p:nvPr/>
        </p:nvSpPr>
        <p:spPr>
          <a:xfrm>
            <a:off x="522288" y="1720850"/>
            <a:ext cx="3168650" cy="420688"/>
          </a:xfrm>
          <a:prstGeom prst="rect">
            <a:avLst/>
          </a:prstGeom>
        </p:spPr>
        <p:txBody>
          <a:bodyPr>
            <a:spAutoFit/>
          </a:bodyPr>
          <a:lstStyle/>
          <a:p>
            <a:pPr>
              <a:defRPr/>
            </a:pPr>
            <a:r>
              <a:rPr lang="en-US" sz="3200" spc="300" baseline="30000" dirty="0">
                <a:solidFill>
                  <a:schemeClr val="bg1"/>
                </a:solidFill>
                <a:latin typeface="League Spartan" pitchFamily="2" charset="-18"/>
              </a:rPr>
              <a:t>tu.koszalin.pl/</a:t>
            </a:r>
            <a:r>
              <a:rPr lang="pl-PL" sz="3200" spc="300" baseline="30000" dirty="0" err="1">
                <a:solidFill>
                  <a:schemeClr val="bg1"/>
                </a:solidFill>
                <a:latin typeface="League Spartan" pitchFamily="2" charset="-18"/>
              </a:rPr>
              <a:t>wimie</a:t>
            </a:r>
            <a:endParaRPr lang="en-US" sz="3200" spc="300" baseline="30000" dirty="0">
              <a:solidFill>
                <a:schemeClr val="bg1"/>
              </a:solidFill>
              <a:latin typeface="League Spartan" pitchFamily="2" charset="-18"/>
            </a:endParaRPr>
          </a:p>
        </p:txBody>
      </p:sp>
      <p:pic>
        <p:nvPicPr>
          <p:cNvPr id="3080" name="Obraz 2"/>
          <p:cNvPicPr>
            <a:picLocks noChangeAspect="1" noChangeArrowheads="1"/>
          </p:cNvPicPr>
          <p:nvPr/>
        </p:nvPicPr>
        <p:blipFill>
          <a:blip r:embed="rId4" cstate="print"/>
          <a:srcRect/>
          <a:stretch>
            <a:fillRect/>
          </a:stretch>
        </p:blipFill>
        <p:spPr bwMode="auto">
          <a:xfrm>
            <a:off x="1403350" y="446088"/>
            <a:ext cx="698500" cy="66357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a:extLst>
              <a:ext uri="{FF2B5EF4-FFF2-40B4-BE49-F238E27FC236}">
                <a16:creationId xmlns:a16="http://schemas.microsoft.com/office/drawing/2014/main" xmlns="" id="{2C42104A-23C8-4F96-B761-280C0766EE4B}"/>
              </a:ext>
            </a:extLst>
          </p:cNvPr>
          <p:cNvSpPr/>
          <p:nvPr/>
        </p:nvSpPr>
        <p:spPr>
          <a:xfrm>
            <a:off x="0" y="0"/>
            <a:ext cx="9144000" cy="590550"/>
          </a:xfrm>
          <a:prstGeom prst="rect">
            <a:avLst/>
          </a:prstGeom>
          <a:solidFill>
            <a:srgbClr val="21206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a:solidFill>
                <a:srgbClr val="212062"/>
              </a:solidFill>
            </a:endParaRPr>
          </a:p>
        </p:txBody>
      </p:sp>
      <p:pic>
        <p:nvPicPr>
          <p:cNvPr id="4099" name="Obraz 18"/>
          <p:cNvPicPr>
            <a:picLocks noChangeAspect="1" noChangeArrowheads="1"/>
          </p:cNvPicPr>
          <p:nvPr/>
        </p:nvPicPr>
        <p:blipFill>
          <a:blip r:embed="rId2" cstate="print"/>
          <a:srcRect l="-2" r="61803"/>
          <a:stretch>
            <a:fillRect/>
          </a:stretch>
        </p:blipFill>
        <p:spPr bwMode="auto">
          <a:xfrm>
            <a:off x="6980238" y="0"/>
            <a:ext cx="1487487" cy="590550"/>
          </a:xfrm>
          <a:prstGeom prst="rect">
            <a:avLst/>
          </a:prstGeom>
          <a:noFill/>
          <a:ln w="9525">
            <a:noFill/>
            <a:miter lim="800000"/>
            <a:headEnd/>
            <a:tailEnd/>
          </a:ln>
        </p:spPr>
      </p:pic>
      <p:cxnSp>
        <p:nvCxnSpPr>
          <p:cNvPr id="5" name="Łącznik prosty 4">
            <a:extLst>
              <a:ext uri="{FF2B5EF4-FFF2-40B4-BE49-F238E27FC236}">
                <a16:creationId xmlns:a16="http://schemas.microsoft.com/office/drawing/2014/main" xmlns="" id="{A0F8C689-FAED-47D7-8422-46BF52F8B457}"/>
              </a:ext>
            </a:extLst>
          </p:cNvPr>
          <p:cNvCxnSpPr>
            <a:cxnSpLocks/>
          </p:cNvCxnSpPr>
          <p:nvPr/>
        </p:nvCxnSpPr>
        <p:spPr>
          <a:xfrm flipV="1">
            <a:off x="8748713" y="0"/>
            <a:ext cx="0" cy="5143500"/>
          </a:xfrm>
          <a:prstGeom prst="line">
            <a:avLst/>
          </a:prstGeom>
          <a:ln w="22225">
            <a:solidFill>
              <a:srgbClr val="002060"/>
            </a:solidFill>
          </a:ln>
        </p:spPr>
        <p:style>
          <a:lnRef idx="1">
            <a:schemeClr val="dk1"/>
          </a:lnRef>
          <a:fillRef idx="0">
            <a:schemeClr val="dk1"/>
          </a:fillRef>
          <a:effectRef idx="0">
            <a:schemeClr val="dk1"/>
          </a:effectRef>
          <a:fontRef idx="minor">
            <a:schemeClr val="tx1"/>
          </a:fontRef>
        </p:style>
      </p:cxnSp>
      <p:sp>
        <p:nvSpPr>
          <p:cNvPr id="6" name="Prostokąt 5">
            <a:extLst>
              <a:ext uri="{FF2B5EF4-FFF2-40B4-BE49-F238E27FC236}">
                <a16:creationId xmlns:a16="http://schemas.microsoft.com/office/drawing/2014/main" xmlns="" id="{F21838E4-64BE-4355-993B-05E34579C185}"/>
              </a:ext>
            </a:extLst>
          </p:cNvPr>
          <p:cNvSpPr/>
          <p:nvPr/>
        </p:nvSpPr>
        <p:spPr>
          <a:xfrm>
            <a:off x="0" y="590550"/>
            <a:ext cx="9144000" cy="95250"/>
          </a:xfrm>
          <a:prstGeom prst="rect">
            <a:avLst/>
          </a:prstGeom>
          <a:solidFill>
            <a:srgbClr val="B99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a:solidFill>
                <a:srgbClr val="C8D64F"/>
              </a:solidFill>
            </a:endParaRPr>
          </a:p>
        </p:txBody>
      </p:sp>
      <p:sp>
        <p:nvSpPr>
          <p:cNvPr id="7" name="pole tekstowe 1">
            <a:extLst>
              <a:ext uri="{FF2B5EF4-FFF2-40B4-BE49-F238E27FC236}">
                <a16:creationId xmlns:a16="http://schemas.microsoft.com/office/drawing/2014/main" xmlns="" id="{E8C00CDC-F0AA-4A8F-994E-D371ABE19EC4}"/>
              </a:ext>
            </a:extLst>
          </p:cNvPr>
          <p:cNvSpPr txBox="1">
            <a:spLocks noChangeArrowheads="1"/>
          </p:cNvSpPr>
          <p:nvPr/>
        </p:nvSpPr>
        <p:spPr bwMode="auto">
          <a:xfrm>
            <a:off x="611188" y="136525"/>
            <a:ext cx="8677275"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107000"/>
              </a:lnSpc>
              <a:spcAft>
                <a:spcPts val="800"/>
              </a:spcAft>
              <a:buFont typeface="Arial" panose="020B0604020202020204" pitchFamily="34" charset="0"/>
              <a:buNone/>
              <a:defRPr/>
            </a:pPr>
            <a:r>
              <a:rPr lang="pl-PL" altLang="pl-PL" sz="1800" spc="600" dirty="0">
                <a:solidFill>
                  <a:schemeClr val="bg1"/>
                </a:solidFill>
                <a:latin typeface="League Spartan" pitchFamily="2" charset="-18"/>
              </a:rPr>
              <a:t>POLITECHNIKA KOSZALIŃSKA</a:t>
            </a:r>
          </a:p>
        </p:txBody>
      </p:sp>
      <p:sp>
        <p:nvSpPr>
          <p:cNvPr id="8" name="Prostokąt 1">
            <a:extLst>
              <a:ext uri="{FF2B5EF4-FFF2-40B4-BE49-F238E27FC236}">
                <a16:creationId xmlns:a16="http://schemas.microsoft.com/office/drawing/2014/main" xmlns="" id="{98D33C6A-F77F-418A-9516-4D4F62B69288}"/>
              </a:ext>
            </a:extLst>
          </p:cNvPr>
          <p:cNvSpPr>
            <a:spLocks noChangeArrowheads="1"/>
          </p:cNvSpPr>
          <p:nvPr/>
        </p:nvSpPr>
        <p:spPr bwMode="auto">
          <a:xfrm rot="16200000">
            <a:off x="7542213" y="3409950"/>
            <a:ext cx="2808288" cy="268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indent="0">
              <a:lnSpc>
                <a:spcPct val="107000"/>
              </a:lnSpc>
              <a:spcBef>
                <a:spcPct val="0"/>
              </a:spcBef>
              <a:spcAft>
                <a:spcPts val="800"/>
              </a:spcAft>
              <a:buFont typeface="Arial" panose="020B0604020202020204" pitchFamily="34" charset="0"/>
              <a:buNone/>
              <a:defRPr/>
            </a:pPr>
            <a:r>
              <a:rPr lang="pl-PL" altLang="pl-PL" sz="1100" b="1" spc="300" dirty="0">
                <a:solidFill>
                  <a:srgbClr val="002060"/>
                </a:solidFill>
                <a:latin typeface="League Spartan" pitchFamily="2" charset="-18"/>
                <a:ea typeface="Calibri" panose="020F0502020204030204" pitchFamily="34" charset="0"/>
                <a:cs typeface="Times New Roman" panose="02020603050405020304" pitchFamily="18" charset="0"/>
              </a:rPr>
              <a:t>tu.koszalin.pl/</a:t>
            </a:r>
            <a:r>
              <a:rPr lang="pl-PL" altLang="pl-PL" sz="1100" b="1" spc="300" dirty="0" err="1">
                <a:solidFill>
                  <a:srgbClr val="002060"/>
                </a:solidFill>
                <a:latin typeface="League Spartan" pitchFamily="2" charset="-18"/>
                <a:ea typeface="Calibri" panose="020F0502020204030204" pitchFamily="34" charset="0"/>
                <a:cs typeface="Times New Roman" panose="02020603050405020304" pitchFamily="18" charset="0"/>
              </a:rPr>
              <a:t>wimie</a:t>
            </a:r>
            <a:endParaRPr lang="pl-PL" altLang="pl-PL" sz="1100" b="1" spc="300" dirty="0">
              <a:solidFill>
                <a:srgbClr val="002060"/>
              </a:solidFill>
              <a:latin typeface="League Spartan" pitchFamily="2" charset="-18"/>
              <a:ea typeface="Calibri" panose="020F0502020204030204" pitchFamily="34" charset="0"/>
              <a:cs typeface="Times New Roman" panose="02020603050405020304" pitchFamily="18" charset="0"/>
            </a:endParaRPr>
          </a:p>
        </p:txBody>
      </p:sp>
      <p:pic>
        <p:nvPicPr>
          <p:cNvPr id="4104" name="Obraz 19"/>
          <p:cNvPicPr>
            <a:picLocks noChangeAspect="1" noChangeArrowheads="1"/>
          </p:cNvPicPr>
          <p:nvPr/>
        </p:nvPicPr>
        <p:blipFill>
          <a:blip r:embed="rId3" cstate="print"/>
          <a:srcRect l="37396" r="41672"/>
          <a:stretch>
            <a:fillRect/>
          </a:stretch>
        </p:blipFill>
        <p:spPr bwMode="auto">
          <a:xfrm>
            <a:off x="6372225" y="0"/>
            <a:ext cx="815975" cy="590550"/>
          </a:xfrm>
          <a:prstGeom prst="rect">
            <a:avLst/>
          </a:prstGeom>
          <a:noFill/>
          <a:ln w="9525">
            <a:noFill/>
            <a:miter lim="800000"/>
            <a:headEnd/>
            <a:tailEnd/>
          </a:ln>
        </p:spPr>
      </p:pic>
      <p:pic>
        <p:nvPicPr>
          <p:cNvPr id="4105" name="Obraz 8"/>
          <p:cNvPicPr>
            <a:picLocks noChangeAspect="1" noChangeArrowheads="1"/>
          </p:cNvPicPr>
          <p:nvPr/>
        </p:nvPicPr>
        <p:blipFill>
          <a:blip r:embed="rId4" cstate="print"/>
          <a:srcRect/>
          <a:stretch>
            <a:fillRect/>
          </a:stretch>
        </p:blipFill>
        <p:spPr bwMode="auto">
          <a:xfrm>
            <a:off x="8555038" y="92075"/>
            <a:ext cx="396875" cy="406400"/>
          </a:xfrm>
          <a:prstGeom prst="rect">
            <a:avLst/>
          </a:prstGeom>
          <a:noFill/>
          <a:ln w="9525">
            <a:noFill/>
            <a:miter lim="800000"/>
            <a:headEnd/>
            <a:tailEnd/>
          </a:ln>
        </p:spPr>
      </p:pic>
      <p:sp>
        <p:nvSpPr>
          <p:cNvPr id="4106" name="Prostokąt 1"/>
          <p:cNvSpPr>
            <a:spLocks noChangeArrowheads="1"/>
          </p:cNvSpPr>
          <p:nvPr/>
        </p:nvSpPr>
        <p:spPr bwMode="auto">
          <a:xfrm>
            <a:off x="2700338" y="1779588"/>
            <a:ext cx="3455987" cy="2238375"/>
          </a:xfrm>
          <a:prstGeom prst="rect">
            <a:avLst/>
          </a:prstGeom>
          <a:noFill/>
          <a:ln w="9525">
            <a:noFill/>
            <a:miter lim="800000"/>
            <a:headEnd/>
            <a:tailEnd/>
          </a:ln>
        </p:spPr>
        <p:txBody>
          <a:bodyPr>
            <a:spAutoFit/>
          </a:bodyPr>
          <a:lstStyle/>
          <a:p>
            <a:pPr algn="just">
              <a:lnSpc>
                <a:spcPts val="1400"/>
              </a:lnSpc>
            </a:pPr>
            <a:r>
              <a:rPr lang="pl-PL" altLang="pl-PL" sz="1000" b="1">
                <a:solidFill>
                  <a:srgbClr val="002060"/>
                </a:solidFill>
                <a:latin typeface="League Spartan" pitchFamily="2" charset="-18"/>
              </a:rPr>
              <a:t>Lorem ipsum </a:t>
            </a:r>
            <a:r>
              <a:rPr lang="pl-PL" altLang="pl-PL" sz="1000">
                <a:solidFill>
                  <a:srgbClr val="002060"/>
                </a:solidFill>
                <a:latin typeface="League Spartan" pitchFamily="2" charset="-18"/>
              </a:rPr>
              <a:t>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 Lorem ipsum dolor sit amet, consectetur adipiscing elit, sed do eiusmod tempor incididunt ut labore et dolore magna aliqua. Ut enim ad minim veniam, quis nostrud exercitation ullamco laboris nisi ut aliquip ex ea commodo consequat. </a:t>
            </a:r>
          </a:p>
        </p:txBody>
      </p:sp>
      <p:cxnSp>
        <p:nvCxnSpPr>
          <p:cNvPr id="13" name="Łącznik prosty 12">
            <a:extLst>
              <a:ext uri="{FF2B5EF4-FFF2-40B4-BE49-F238E27FC236}">
                <a16:creationId xmlns:a16="http://schemas.microsoft.com/office/drawing/2014/main" xmlns="" id="{637E1221-E8FF-4BAE-8097-831091049A9D}"/>
              </a:ext>
            </a:extLst>
          </p:cNvPr>
          <p:cNvCxnSpPr>
            <a:cxnSpLocks/>
          </p:cNvCxnSpPr>
          <p:nvPr/>
        </p:nvCxnSpPr>
        <p:spPr>
          <a:xfrm>
            <a:off x="2484438" y="1635125"/>
            <a:ext cx="0" cy="2430463"/>
          </a:xfrm>
          <a:prstGeom prst="line">
            <a:avLst/>
          </a:prstGeom>
          <a:ln w="28575">
            <a:solidFill>
              <a:srgbClr val="B99F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122" name="Prostokąt 13"/>
          <p:cNvSpPr>
            <a:spLocks noChangeArrowheads="1"/>
          </p:cNvSpPr>
          <p:nvPr/>
        </p:nvSpPr>
        <p:spPr bwMode="auto">
          <a:xfrm>
            <a:off x="2484438" y="1870075"/>
            <a:ext cx="4175125" cy="701675"/>
          </a:xfrm>
          <a:prstGeom prst="rect">
            <a:avLst/>
          </a:prstGeom>
          <a:noFill/>
          <a:ln w="9525">
            <a:noFill/>
            <a:miter lim="800000"/>
            <a:headEnd/>
            <a:tailEnd/>
          </a:ln>
        </p:spPr>
        <p:txBody>
          <a:bodyPr>
            <a:spAutoFit/>
          </a:bodyPr>
          <a:lstStyle/>
          <a:p>
            <a:pPr algn="ctr">
              <a:lnSpc>
                <a:spcPts val="4500"/>
              </a:lnSpc>
            </a:pPr>
            <a:r>
              <a:rPr lang="pl-PL" altLang="pl-PL" sz="4800" baseline="30000">
                <a:solidFill>
                  <a:schemeClr val="bg1"/>
                </a:solidFill>
                <a:latin typeface="League Spartan" pitchFamily="2" charset="-18"/>
              </a:rPr>
              <a:t>Dziękuję za uwagę!</a:t>
            </a:r>
            <a:endParaRPr lang="pl-PL" altLang="pl-PL" sz="4800">
              <a:solidFill>
                <a:schemeClr val="bg1"/>
              </a:solidFill>
              <a:latin typeface="League Spartan" pitchFamily="2" charset="-18"/>
            </a:endParaRPr>
          </a:p>
        </p:txBody>
      </p:sp>
      <p:cxnSp>
        <p:nvCxnSpPr>
          <p:cNvPr id="9" name="Łącznik prosty 8">
            <a:extLst>
              <a:ext uri="{FF2B5EF4-FFF2-40B4-BE49-F238E27FC236}">
                <a16:creationId xmlns:a16="http://schemas.microsoft.com/office/drawing/2014/main" xmlns="" id="{0E8AA431-930D-48AE-8778-A1355E8F8847}"/>
              </a:ext>
            </a:extLst>
          </p:cNvPr>
          <p:cNvCxnSpPr>
            <a:cxnSpLocks/>
          </p:cNvCxnSpPr>
          <p:nvPr/>
        </p:nvCxnSpPr>
        <p:spPr bwMode="auto">
          <a:xfrm flipH="1">
            <a:off x="2700338" y="1635125"/>
            <a:ext cx="3743325" cy="0"/>
          </a:xfrm>
          <a:prstGeom prst="line">
            <a:avLst/>
          </a:prstGeom>
          <a:ln w="28575">
            <a:solidFill>
              <a:srgbClr val="B99F00"/>
            </a:solidFill>
          </a:ln>
        </p:spPr>
        <p:style>
          <a:lnRef idx="1">
            <a:schemeClr val="accent1"/>
          </a:lnRef>
          <a:fillRef idx="0">
            <a:schemeClr val="accent1"/>
          </a:fillRef>
          <a:effectRef idx="0">
            <a:schemeClr val="accent1"/>
          </a:effectRef>
          <a:fontRef idx="minor">
            <a:schemeClr val="tx1"/>
          </a:fontRef>
        </p:style>
      </p:cxnSp>
      <p:cxnSp>
        <p:nvCxnSpPr>
          <p:cNvPr id="12" name="Łącznik prosty 11">
            <a:extLst>
              <a:ext uri="{FF2B5EF4-FFF2-40B4-BE49-F238E27FC236}">
                <a16:creationId xmlns:a16="http://schemas.microsoft.com/office/drawing/2014/main" xmlns="" id="{58E6D630-E900-4B8C-961C-A4C8364A988E}"/>
              </a:ext>
            </a:extLst>
          </p:cNvPr>
          <p:cNvCxnSpPr>
            <a:cxnSpLocks/>
          </p:cNvCxnSpPr>
          <p:nvPr/>
        </p:nvCxnSpPr>
        <p:spPr bwMode="auto">
          <a:xfrm flipH="1">
            <a:off x="2700338" y="3722688"/>
            <a:ext cx="3743325" cy="0"/>
          </a:xfrm>
          <a:prstGeom prst="line">
            <a:avLst/>
          </a:prstGeom>
          <a:ln w="28575">
            <a:solidFill>
              <a:srgbClr val="B99F00"/>
            </a:solidFill>
          </a:ln>
        </p:spPr>
        <p:style>
          <a:lnRef idx="1">
            <a:schemeClr val="accent1"/>
          </a:lnRef>
          <a:fillRef idx="0">
            <a:schemeClr val="accent1"/>
          </a:fillRef>
          <a:effectRef idx="0">
            <a:schemeClr val="accent1"/>
          </a:effectRef>
          <a:fontRef idx="minor">
            <a:schemeClr val="tx1"/>
          </a:fontRef>
        </p:style>
      </p:cxnSp>
      <p:sp>
        <p:nvSpPr>
          <p:cNvPr id="14" name="Prostokąt 13">
            <a:extLst>
              <a:ext uri="{FF2B5EF4-FFF2-40B4-BE49-F238E27FC236}">
                <a16:creationId xmlns:a16="http://schemas.microsoft.com/office/drawing/2014/main" xmlns="" id="{95368091-2A99-450C-BFE4-55FBBEC43CF8}"/>
              </a:ext>
            </a:extLst>
          </p:cNvPr>
          <p:cNvSpPr/>
          <p:nvPr/>
        </p:nvSpPr>
        <p:spPr>
          <a:xfrm>
            <a:off x="2987675" y="4084638"/>
            <a:ext cx="3168650" cy="420687"/>
          </a:xfrm>
          <a:prstGeom prst="rect">
            <a:avLst/>
          </a:prstGeom>
        </p:spPr>
        <p:txBody>
          <a:bodyPr>
            <a:spAutoFit/>
          </a:bodyPr>
          <a:lstStyle/>
          <a:p>
            <a:pPr algn="ctr">
              <a:defRPr/>
            </a:pPr>
            <a:r>
              <a:rPr lang="en-US" sz="3200" spc="300" baseline="30000" dirty="0">
                <a:solidFill>
                  <a:schemeClr val="bg1"/>
                </a:solidFill>
                <a:latin typeface="League Spartan" pitchFamily="2" charset="-18"/>
              </a:rPr>
              <a:t>tu.koszalin.pl/</a:t>
            </a:r>
            <a:r>
              <a:rPr lang="pl-PL" sz="3200" spc="300" baseline="30000" dirty="0" err="1">
                <a:solidFill>
                  <a:schemeClr val="bg1"/>
                </a:solidFill>
                <a:latin typeface="League Spartan" pitchFamily="2" charset="-18"/>
              </a:rPr>
              <a:t>wimie</a:t>
            </a:r>
            <a:endParaRPr lang="en-US" sz="3200" spc="300" baseline="30000" dirty="0">
              <a:solidFill>
                <a:schemeClr val="bg1"/>
              </a:solidFill>
              <a:latin typeface="League Spartan" pitchFamily="2" charset="-18"/>
            </a:endParaRPr>
          </a:p>
        </p:txBody>
      </p:sp>
      <p:pic>
        <p:nvPicPr>
          <p:cNvPr id="5126" name="Obraz 15"/>
          <p:cNvPicPr>
            <a:picLocks noChangeAspect="1" noChangeArrowheads="1"/>
          </p:cNvPicPr>
          <p:nvPr/>
        </p:nvPicPr>
        <p:blipFill>
          <a:blip r:embed="rId3" cstate="print"/>
          <a:srcRect/>
          <a:stretch>
            <a:fillRect/>
          </a:stretch>
        </p:blipFill>
        <p:spPr bwMode="auto">
          <a:xfrm>
            <a:off x="4176713" y="563563"/>
            <a:ext cx="790575" cy="785812"/>
          </a:xfrm>
          <a:prstGeom prst="rect">
            <a:avLst/>
          </a:prstGeom>
          <a:noFill/>
          <a:ln w="9525">
            <a:noFill/>
            <a:miter lim="800000"/>
            <a:headEnd/>
            <a:tailEnd/>
          </a:ln>
        </p:spPr>
      </p:pic>
      <p:sp>
        <p:nvSpPr>
          <p:cNvPr id="5127" name="Prostokąt 7"/>
          <p:cNvSpPr>
            <a:spLocks noChangeArrowheads="1"/>
          </p:cNvSpPr>
          <p:nvPr/>
        </p:nvSpPr>
        <p:spPr bwMode="auto">
          <a:xfrm>
            <a:off x="2286000" y="2571750"/>
            <a:ext cx="4572000" cy="1127125"/>
          </a:xfrm>
          <a:prstGeom prst="rect">
            <a:avLst/>
          </a:prstGeom>
          <a:noFill/>
          <a:ln w="9525">
            <a:noFill/>
            <a:miter lim="800000"/>
            <a:headEnd/>
            <a:tailEnd/>
          </a:ln>
        </p:spPr>
        <p:txBody>
          <a:bodyPr>
            <a:spAutoFit/>
          </a:bodyPr>
          <a:lstStyle/>
          <a:p>
            <a:pPr algn="ctr">
              <a:spcBef>
                <a:spcPct val="20000"/>
              </a:spcBef>
              <a:buFont typeface="Arial" charset="0"/>
              <a:buNone/>
            </a:pPr>
            <a:r>
              <a:rPr lang="pl-PL" altLang="pl-PL" sz="2400" baseline="30000">
                <a:solidFill>
                  <a:schemeClr val="bg1"/>
                </a:solidFill>
                <a:latin typeface="League Spartan" pitchFamily="2" charset="-18"/>
              </a:rPr>
              <a:t>Wydział Inżynierii Mechanicznej i Energetyki</a:t>
            </a:r>
            <a:br>
              <a:rPr lang="pl-PL" altLang="pl-PL" sz="2400" baseline="30000">
                <a:solidFill>
                  <a:schemeClr val="bg1"/>
                </a:solidFill>
                <a:latin typeface="League Spartan" pitchFamily="2" charset="-18"/>
              </a:rPr>
            </a:br>
            <a:r>
              <a:rPr lang="pl-PL" altLang="pl-PL" sz="2400" baseline="30000">
                <a:solidFill>
                  <a:schemeClr val="bg1"/>
                </a:solidFill>
                <a:latin typeface="League Spartan" pitchFamily="2" charset="-18"/>
              </a:rPr>
              <a:t>Politechniki Koszalińskiej</a:t>
            </a:r>
            <a:br>
              <a:rPr lang="pl-PL" altLang="pl-PL" sz="2400" baseline="30000">
                <a:solidFill>
                  <a:schemeClr val="bg1"/>
                </a:solidFill>
                <a:latin typeface="League Spartan" pitchFamily="2" charset="-18"/>
              </a:rPr>
            </a:br>
            <a:r>
              <a:rPr lang="pl-PL" altLang="pl-PL" sz="2400" baseline="30000">
                <a:solidFill>
                  <a:schemeClr val="bg1"/>
                </a:solidFill>
                <a:latin typeface="League Spartan" pitchFamily="2" charset="-18"/>
              </a:rPr>
              <a:t>ul. Racławicka 15-17, 75-620 Koszalin</a:t>
            </a:r>
          </a:p>
          <a:p>
            <a:pPr algn="ctr">
              <a:spcBef>
                <a:spcPct val="20000"/>
              </a:spcBef>
              <a:buFont typeface="Arial" charset="0"/>
              <a:buNone/>
            </a:pPr>
            <a:r>
              <a:rPr lang="de-DE" altLang="pl-PL" sz="2400" baseline="30000">
                <a:solidFill>
                  <a:schemeClr val="bg1"/>
                </a:solidFill>
                <a:latin typeface="League Spartan" pitchFamily="2" charset="-18"/>
              </a:rPr>
              <a:t>tel. 94 34 78 </a:t>
            </a:r>
            <a:r>
              <a:rPr lang="pl-PL" altLang="pl-PL" sz="2400" baseline="30000">
                <a:solidFill>
                  <a:schemeClr val="bg1"/>
                </a:solidFill>
                <a:latin typeface="League Spartan" pitchFamily="2" charset="-18"/>
              </a:rPr>
              <a:t>438</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1708</TotalTime>
  <Words>154</Words>
  <Application>Microsoft Office PowerPoint</Application>
  <PresentationFormat>Pokaz na ekranie (16:9)</PresentationFormat>
  <Paragraphs>12</Paragraphs>
  <Slides>3</Slides>
  <Notes>0</Notes>
  <HiddenSlides>0</HiddenSlides>
  <MMClips>0</MMClips>
  <ScaleCrop>false</ScaleCrop>
  <HeadingPairs>
    <vt:vector size="6" baseType="variant">
      <vt:variant>
        <vt:lpstr>Używane czcionki</vt:lpstr>
      </vt:variant>
      <vt:variant>
        <vt:i4>5</vt:i4>
      </vt:variant>
      <vt:variant>
        <vt:lpstr>Motyw</vt:lpstr>
      </vt:variant>
      <vt:variant>
        <vt:i4>1</vt:i4>
      </vt:variant>
      <vt:variant>
        <vt:lpstr>Tytuły slajdów</vt:lpstr>
      </vt:variant>
      <vt:variant>
        <vt:i4>3</vt:i4>
      </vt:variant>
    </vt:vector>
  </HeadingPairs>
  <TitlesOfParts>
    <vt:vector size="9" baseType="lpstr">
      <vt:lpstr>Calibri</vt:lpstr>
      <vt:lpstr>Arial</vt:lpstr>
      <vt:lpstr>Arsenal</vt:lpstr>
      <vt:lpstr>League Spartan</vt:lpstr>
      <vt:lpstr>Times New Roman</vt:lpstr>
      <vt:lpstr>Motyw pakietu Office</vt:lpstr>
      <vt:lpstr>Slajd 1</vt:lpstr>
      <vt:lpstr>Slajd 2</vt:lpstr>
      <vt:lpstr>Slajd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Slajd 1</dc:title>
  <dc:creator>Student</dc:creator>
  <cp:lastModifiedBy>dell</cp:lastModifiedBy>
  <cp:revision>197</cp:revision>
  <dcterms:created xsi:type="dcterms:W3CDTF">2020-09-28T10:21:43Z</dcterms:created>
  <dcterms:modified xsi:type="dcterms:W3CDTF">2025-02-11T12:14:00Z</dcterms:modified>
</cp:coreProperties>
</file>